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9" r:id="rId3"/>
    <p:sldId id="272" r:id="rId4"/>
    <p:sldId id="273" r:id="rId5"/>
    <p:sldId id="275" r:id="rId6"/>
    <p:sldId id="274" r:id="rId7"/>
    <p:sldId id="277" r:id="rId8"/>
    <p:sldId id="278" r:id="rId9"/>
    <p:sldId id="259" r:id="rId10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2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391E1-712C-4B96-9306-BC8148F69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872669-6F0A-4DE2-996B-A49B6058C9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6BE457-D019-461C-AAD0-EACD012C2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A0AD0-6EE8-4B8C-BEA9-0DAC0B76C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ABE85-98F4-4924-810B-F6EF7BCE9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3224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5309B-389B-4B67-9A6E-F08551D6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CDDED2-1C24-4149-806B-5C1624FAE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77238-63DD-4C3E-AD82-0650B8B0F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8EF01-3087-4A3E-8B8B-165DF1B08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07EA3-638E-4F59-9416-E0254D43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3125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C4F49C-6457-4F1F-8F87-46CEA9B329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F6283C-965D-49BF-AE88-2A8B2B79A5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348F31-D607-4019-ADF5-329981603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ED103-8BF1-4870-83D6-E5856D3F6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E9355-A82A-4365-8CB8-117CF7723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012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8CC27-53D1-4CF9-998D-2B16E9FA3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ABE00-5586-4678-AAD4-D0B4C740D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64438-4A47-4E84-BA4A-96BA1FB70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0A2B2-9F33-45AA-A6EB-F5CD14339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637D2-E5EA-41CD-B2C2-4C4392731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4434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9F210-896E-4ABB-B69C-B07785774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926A59-5F7E-48D4-8647-CC586B41B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3810F-4CB8-4E30-8346-320FEA7FB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D40C1-B337-4B28-A476-5422036FC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60110-C12A-47DF-B7C3-962D487A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2429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6A97A-0373-4C63-90A2-A7E0440AC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29D1C-A2AE-430A-AC66-B00D4F3F6D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7149D0-8D8E-44C5-89E3-33DD22E70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0E7D1-BE09-41E9-A4C5-6580A14A6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C5929E-137E-45D9-BBE3-1938402C9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978956-0E08-4560-B54F-7641B6DF3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190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CCA54-A575-4BA1-B7E7-E3FB8F4A4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3DFC5-8343-4837-8130-6A7F9918F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47FC9C-6AA4-421A-91CD-6090B53B4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06E788-A777-4615-80CD-1853EE11E4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CCE5EA-7D98-4D64-8232-6E272CB5D4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CAA81-172E-4622-864B-D71DEDAF9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855F22-95A9-436A-BA70-80D7FBBFD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9C9CF-5B46-4D1B-9736-C932ACF1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4747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E67A6-BB32-49B0-A4D3-79D776284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B8F36-5EDC-44DE-919D-DC2DCAFD3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D38113-6BDC-4F1D-83B5-8CDF4333F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EB16CF-3C3D-4357-9A74-64A74C15E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860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DE3CF2-7E7C-4220-A442-384DC9846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841B0C-DE99-4D60-BAD0-3F920D931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BA7A74-6338-4843-ABAD-17301AE9F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0921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FD819-4F92-431F-81D2-EACBC060C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E88A4-B4BC-43F5-BCE7-58BC88D17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ED4989-ACFA-4A50-A970-F6B0E97E68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B9AA7-A314-41EC-AF70-CE6CE4560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D4AB4A-8EF3-47FA-A702-D3F163676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B3C575-FDCE-4E2E-ADE1-9FA6C440E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05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6E379-8A6E-4704-88CD-7726FFAF9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450B48-9951-4594-9153-CB2776A9ED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79DAD7-6827-49D7-8B92-60C27FC5A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447F8-178F-414C-9770-1CF8916E1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C0B670-CD7C-4B5B-AE81-B5305D565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97596-AB3E-4775-94BD-F67C46B79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8706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ECB1B5-B813-4330-9018-1137D562E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E3F8BE-525D-4ADF-A7A9-14EAB78D1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D596D-B196-4AA5-86B0-0F13797C0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35472-1669-40B7-BCC4-973D26419519}" type="datetimeFigureOut">
              <a:rPr lang="en-GB" smtClean="0"/>
              <a:t>06/01/2022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A105E-1917-4A70-9E50-AFEE99563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79CFE-9695-48D0-B6BC-5EF20E4AEA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B94CB-6316-4737-85CA-7A111394C0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7154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C5F1A38B-B124-4CC9-9E06-855294BAB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31" y="226524"/>
            <a:ext cx="9034904" cy="6536586"/>
          </a:xfr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2A9082D-3515-48C9-8614-2F5CE2C1CC69}"/>
              </a:ext>
            </a:extLst>
          </p:cNvPr>
          <p:cNvSpPr txBox="1"/>
          <p:nvPr/>
        </p:nvSpPr>
        <p:spPr>
          <a:xfrm>
            <a:off x="1018664" y="464817"/>
            <a:ext cx="88544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600" b="1" dirty="0">
                <a:solidFill>
                  <a:schemeClr val="bg2"/>
                </a:solidFill>
                <a:latin typeface="Garamond" panose="02020404030301010803" pitchFamily="18" charset="0"/>
              </a:rPr>
              <a:t>Cheltenham Gold Cup</a:t>
            </a:r>
          </a:p>
          <a:p>
            <a:pPr algn="ctr"/>
            <a:r>
              <a:rPr lang="en-GB" sz="6600" b="1" dirty="0">
                <a:solidFill>
                  <a:schemeClr val="bg2"/>
                </a:solidFill>
                <a:latin typeface="Garamond" panose="02020404030301010803" pitchFamily="18" charset="0"/>
              </a:rPr>
              <a:t>Team Open</a:t>
            </a:r>
          </a:p>
          <a:p>
            <a:pPr algn="ctr"/>
            <a:r>
              <a:rPr lang="en-GB" sz="6600" b="1" dirty="0">
                <a:solidFill>
                  <a:schemeClr val="bg2"/>
                </a:solidFill>
                <a:latin typeface="Garamond" panose="02020404030301010803" pitchFamily="18" charset="0"/>
              </a:rPr>
              <a:t>@</a:t>
            </a:r>
            <a:r>
              <a:rPr lang="en-GB" sz="6600" b="1" dirty="0" err="1">
                <a:solidFill>
                  <a:schemeClr val="bg2"/>
                </a:solidFill>
                <a:latin typeface="Garamond" panose="02020404030301010803" pitchFamily="18" charset="0"/>
              </a:rPr>
              <a:t>baildongolfclub</a:t>
            </a:r>
            <a:endParaRPr lang="en-GB" sz="6600" b="1" dirty="0">
              <a:solidFill>
                <a:schemeClr val="bg2"/>
              </a:solidFill>
              <a:latin typeface="Garamond" panose="02020404030301010803" pitchFamily="18" charset="0"/>
            </a:endParaRPr>
          </a:p>
          <a:p>
            <a:pPr algn="ctr"/>
            <a:r>
              <a:rPr lang="en-GB" sz="6600" b="1" dirty="0" err="1">
                <a:solidFill>
                  <a:schemeClr val="bg2"/>
                </a:solidFill>
                <a:latin typeface="Garamond" panose="02020404030301010803" pitchFamily="18" charset="0"/>
              </a:rPr>
              <a:t>XX</a:t>
            </a:r>
            <a:r>
              <a:rPr lang="en-GB" sz="6600" b="1" baseline="30000" dirty="0" err="1">
                <a:solidFill>
                  <a:schemeClr val="bg2"/>
                </a:solidFill>
                <a:latin typeface="Garamond" panose="02020404030301010803" pitchFamily="18" charset="0"/>
              </a:rPr>
              <a:t>th</a:t>
            </a:r>
            <a:r>
              <a:rPr lang="en-GB" sz="6600" b="1" dirty="0">
                <a:solidFill>
                  <a:schemeClr val="bg2"/>
                </a:solidFill>
                <a:latin typeface="Garamond" panose="02020404030301010803" pitchFamily="18" charset="0"/>
              </a:rPr>
              <a:t> March 20XX</a:t>
            </a:r>
          </a:p>
        </p:txBody>
      </p:sp>
      <p:pic>
        <p:nvPicPr>
          <p:cNvPr id="28" name="Picture 4" descr="C:\Users\megsonj\AppData\Local\Temp\SNAGHTML41ebec5.PNG">
            <a:extLst>
              <a:ext uri="{FF2B5EF4-FFF2-40B4-BE49-F238E27FC236}">
                <a16:creationId xmlns:a16="http://schemas.microsoft.com/office/drawing/2014/main" id="{F519A34D-8B0E-49CF-ADBB-218F612B1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64" y="4418544"/>
            <a:ext cx="1461298" cy="221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15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C5F1A38B-B124-4CC9-9E06-855294BAB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31" y="226524"/>
            <a:ext cx="9034904" cy="6536586"/>
          </a:xfrm>
        </p:spPr>
      </p:pic>
      <p:pic>
        <p:nvPicPr>
          <p:cNvPr id="28" name="Picture 4" descr="C:\Users\megsonj\AppData\Local\Temp\SNAGHTML41ebec5.PNG">
            <a:extLst>
              <a:ext uri="{FF2B5EF4-FFF2-40B4-BE49-F238E27FC236}">
                <a16:creationId xmlns:a16="http://schemas.microsoft.com/office/drawing/2014/main" id="{F519A34D-8B0E-49CF-ADBB-218F612B1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64" y="4418544"/>
            <a:ext cx="1461298" cy="221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9577210-3B75-4B5B-98E7-F3909521E64F}"/>
              </a:ext>
            </a:extLst>
          </p:cNvPr>
          <p:cNvSpPr/>
          <p:nvPr/>
        </p:nvSpPr>
        <p:spPr>
          <a:xfrm>
            <a:off x="3552897" y="551432"/>
            <a:ext cx="5619024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Team	Tee	Position	Contact</a:t>
            </a:r>
          </a:p>
          <a:p>
            <a:r>
              <a:rPr lang="en-GB" dirty="0">
                <a:solidFill>
                  <a:schemeClr val="bg1"/>
                </a:solidFill>
              </a:rPr>
              <a:t>TEAM A	1st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B	2nd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C	3rd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D	16th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E	5th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F	6th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G	7th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H	14th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I	15th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J	17th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K	1st	Second	XXX</a:t>
            </a:r>
          </a:p>
          <a:p>
            <a:r>
              <a:rPr lang="en-GB" dirty="0">
                <a:solidFill>
                  <a:schemeClr val="bg1"/>
                </a:solidFill>
              </a:rPr>
              <a:t>TEAM L	3rd	Second	XXX</a:t>
            </a:r>
          </a:p>
          <a:p>
            <a:r>
              <a:rPr lang="en-GB" dirty="0">
                <a:solidFill>
                  <a:schemeClr val="bg1"/>
                </a:solidFill>
              </a:rPr>
              <a:t>TEAM M	5th	Second	XXX</a:t>
            </a:r>
          </a:p>
          <a:p>
            <a:r>
              <a:rPr lang="en-GB" dirty="0">
                <a:solidFill>
                  <a:schemeClr val="bg1"/>
                </a:solidFill>
              </a:rPr>
              <a:t>TEAM N	6th	Second	XXX</a:t>
            </a:r>
          </a:p>
          <a:p>
            <a:r>
              <a:rPr lang="en-GB" dirty="0">
                <a:solidFill>
                  <a:schemeClr val="bg1"/>
                </a:solidFill>
              </a:rPr>
              <a:t>TEAM O	14th 	Second	XXX</a:t>
            </a:r>
          </a:p>
          <a:p>
            <a:r>
              <a:rPr lang="en-GB" dirty="0">
                <a:solidFill>
                  <a:schemeClr val="bg1"/>
                </a:solidFill>
              </a:rPr>
              <a:t>TEAM P	13th	First	XXX</a:t>
            </a:r>
          </a:p>
          <a:p>
            <a:r>
              <a:rPr lang="en-GB" dirty="0">
                <a:solidFill>
                  <a:schemeClr val="bg1"/>
                </a:solidFill>
              </a:rPr>
              <a:t>TEAM Q	13th	Second	XXX</a:t>
            </a:r>
          </a:p>
          <a:p>
            <a:r>
              <a:rPr lang="en-GB" dirty="0">
                <a:solidFill>
                  <a:schemeClr val="bg1"/>
                </a:solidFill>
              </a:rPr>
              <a:t>TEAM R	18th	First	XXX</a:t>
            </a:r>
          </a:p>
        </p:txBody>
      </p:sp>
    </p:spTree>
    <p:extLst>
      <p:ext uri="{BB962C8B-B14F-4D97-AF65-F5344CB8AC3E}">
        <p14:creationId xmlns:p14="http://schemas.microsoft.com/office/powerpoint/2010/main" val="666785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C5F1A38B-B124-4CC9-9E06-855294BAB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31" y="226524"/>
            <a:ext cx="9034904" cy="6536586"/>
          </a:xfrm>
        </p:spPr>
      </p:pic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8299D10C-B738-46A0-A2FE-57A444715B07}"/>
              </a:ext>
            </a:extLst>
          </p:cNvPr>
          <p:cNvSpPr/>
          <p:nvPr/>
        </p:nvSpPr>
        <p:spPr>
          <a:xfrm>
            <a:off x="3589743" y="2262989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DCB6EF24-A052-4C4E-8743-FE8EAF626033}"/>
              </a:ext>
            </a:extLst>
          </p:cNvPr>
          <p:cNvSpPr/>
          <p:nvPr/>
        </p:nvSpPr>
        <p:spPr>
          <a:xfrm>
            <a:off x="8770189" y="6044242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A6EA3801-E460-42E3-93C6-4E44C9D9CBE8}"/>
              </a:ext>
            </a:extLst>
          </p:cNvPr>
          <p:cNvSpPr/>
          <p:nvPr/>
        </p:nvSpPr>
        <p:spPr>
          <a:xfrm>
            <a:off x="7645880" y="4618008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82C9D81C-C4BB-4686-8975-CE54A94FDCD8}"/>
              </a:ext>
            </a:extLst>
          </p:cNvPr>
          <p:cNvSpPr/>
          <p:nvPr/>
        </p:nvSpPr>
        <p:spPr>
          <a:xfrm>
            <a:off x="6858001" y="4261450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3655941F-6211-43A4-879B-BF4838F96861}"/>
              </a:ext>
            </a:extLst>
          </p:cNvPr>
          <p:cNvSpPr/>
          <p:nvPr/>
        </p:nvSpPr>
        <p:spPr>
          <a:xfrm>
            <a:off x="3991156" y="2378016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2C76802E-0047-4D5F-9510-96EA3E60BFA1}"/>
              </a:ext>
            </a:extLst>
          </p:cNvPr>
          <p:cNvSpPr/>
          <p:nvPr/>
        </p:nvSpPr>
        <p:spPr>
          <a:xfrm>
            <a:off x="3902016" y="3020683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7DD7F05D-0830-492D-920A-C0568F8BBCA5}"/>
              </a:ext>
            </a:extLst>
          </p:cNvPr>
          <p:cNvSpPr/>
          <p:nvPr/>
        </p:nvSpPr>
        <p:spPr>
          <a:xfrm>
            <a:off x="5191579" y="2941608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C8A1E227-71E0-492C-A32C-C8944DEDC30D}"/>
              </a:ext>
            </a:extLst>
          </p:cNvPr>
          <p:cNvSpPr/>
          <p:nvPr/>
        </p:nvSpPr>
        <p:spPr>
          <a:xfrm>
            <a:off x="1738138" y="3494817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E7FB6396-8634-42D4-85D4-D98B7791642E}"/>
              </a:ext>
            </a:extLst>
          </p:cNvPr>
          <p:cNvSpPr/>
          <p:nvPr/>
        </p:nvSpPr>
        <p:spPr>
          <a:xfrm>
            <a:off x="6121880" y="3296410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7FCE90D4-6995-4EB5-B976-E2E0CA882D37}"/>
              </a:ext>
            </a:extLst>
          </p:cNvPr>
          <p:cNvSpPr/>
          <p:nvPr/>
        </p:nvSpPr>
        <p:spPr>
          <a:xfrm>
            <a:off x="5923472" y="4063043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J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488E59-6124-4743-94B3-2CAB5DFB745C}"/>
              </a:ext>
            </a:extLst>
          </p:cNvPr>
          <p:cNvSpPr txBox="1"/>
          <p:nvPr/>
        </p:nvSpPr>
        <p:spPr>
          <a:xfrm>
            <a:off x="5972634" y="384302"/>
            <a:ext cx="36872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aramond" panose="02020404030301010803" pitchFamily="18" charset="0"/>
              </a:rPr>
              <a:t>Shotgun Start 9:00-9:07am</a:t>
            </a: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426FAA09-901D-46A1-BCCC-F47D25D5F840}"/>
              </a:ext>
            </a:extLst>
          </p:cNvPr>
          <p:cNvSpPr/>
          <p:nvPr/>
        </p:nvSpPr>
        <p:spPr>
          <a:xfrm>
            <a:off x="2284561" y="2170561"/>
            <a:ext cx="198408" cy="198407"/>
          </a:xfrm>
          <a:prstGeom prst="flowChartConnector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8422538F-CF82-4250-BE1B-101730B77B3F}"/>
              </a:ext>
            </a:extLst>
          </p:cNvPr>
          <p:cNvSpPr/>
          <p:nvPr/>
        </p:nvSpPr>
        <p:spPr>
          <a:xfrm>
            <a:off x="5972634" y="6205414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6F6DAFA-3780-470D-9719-6F5A1AC8F1ED}"/>
              </a:ext>
            </a:extLst>
          </p:cNvPr>
          <p:cNvSpPr/>
          <p:nvPr/>
        </p:nvSpPr>
        <p:spPr>
          <a:xfrm rot="12756081">
            <a:off x="8426303" y="5925430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8196F06-7FF3-4209-95F5-7503645749E8}"/>
              </a:ext>
            </a:extLst>
          </p:cNvPr>
          <p:cNvSpPr/>
          <p:nvPr/>
        </p:nvSpPr>
        <p:spPr>
          <a:xfrm rot="12108233">
            <a:off x="7301890" y="4548299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287F44B7-6111-4F04-8C78-CC9884714B5D}"/>
              </a:ext>
            </a:extLst>
          </p:cNvPr>
          <p:cNvSpPr/>
          <p:nvPr/>
        </p:nvSpPr>
        <p:spPr>
          <a:xfrm rot="17394663">
            <a:off x="6890146" y="3974668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B64ED9EE-F023-4FA6-B6C3-CFE7C7123302}"/>
              </a:ext>
            </a:extLst>
          </p:cNvPr>
          <p:cNvSpPr/>
          <p:nvPr/>
        </p:nvSpPr>
        <p:spPr>
          <a:xfrm rot="4245236">
            <a:off x="6121350" y="3604753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E9DC2355-D6F0-4CE5-9A72-7CFA00EC2FF5}"/>
              </a:ext>
            </a:extLst>
          </p:cNvPr>
          <p:cNvSpPr/>
          <p:nvPr/>
        </p:nvSpPr>
        <p:spPr>
          <a:xfrm rot="6094441">
            <a:off x="5929739" y="4372601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ECDEE6A1-2E01-4D65-ACA0-CFF42FB8C6C0}"/>
              </a:ext>
            </a:extLst>
          </p:cNvPr>
          <p:cNvSpPr/>
          <p:nvPr/>
        </p:nvSpPr>
        <p:spPr>
          <a:xfrm rot="11375341">
            <a:off x="4820721" y="2871900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5829D58F-665B-47FF-BB68-1172AE55BFF8}"/>
              </a:ext>
            </a:extLst>
          </p:cNvPr>
          <p:cNvSpPr/>
          <p:nvPr/>
        </p:nvSpPr>
        <p:spPr>
          <a:xfrm rot="9602320">
            <a:off x="3644823" y="2515756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46905AD7-DF06-44D1-89E2-3B06601AF078}"/>
              </a:ext>
            </a:extLst>
          </p:cNvPr>
          <p:cNvSpPr/>
          <p:nvPr/>
        </p:nvSpPr>
        <p:spPr>
          <a:xfrm rot="781044">
            <a:off x="4134100" y="3116124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7FE39C0E-F899-4A5B-AB70-0705BA48B52C}"/>
              </a:ext>
            </a:extLst>
          </p:cNvPr>
          <p:cNvSpPr/>
          <p:nvPr/>
        </p:nvSpPr>
        <p:spPr>
          <a:xfrm rot="12343707">
            <a:off x="3214953" y="2209102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249C4038-B737-42B3-8AA0-7140A79598DE}"/>
              </a:ext>
            </a:extLst>
          </p:cNvPr>
          <p:cNvSpPr/>
          <p:nvPr/>
        </p:nvSpPr>
        <p:spPr>
          <a:xfrm rot="8362692">
            <a:off x="1911011" y="2370260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2D9B814-47A2-4C37-84C5-DD60D2ADD310}"/>
              </a:ext>
            </a:extLst>
          </p:cNvPr>
          <p:cNvSpPr/>
          <p:nvPr/>
        </p:nvSpPr>
        <p:spPr>
          <a:xfrm rot="20528190">
            <a:off x="1922209" y="3318618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2A2677BD-E6EA-4F31-81E0-8FFC73A6A8C1}"/>
              </a:ext>
            </a:extLst>
          </p:cNvPr>
          <p:cNvSpPr/>
          <p:nvPr/>
        </p:nvSpPr>
        <p:spPr>
          <a:xfrm rot="20963629">
            <a:off x="6201565" y="6172856"/>
            <a:ext cx="332524" cy="139417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2" name="Picture 4" descr="C:\Users\megsonj\AppData\Local\Temp\SNAGHTML41ebec5.PNG">
            <a:extLst>
              <a:ext uri="{FF2B5EF4-FFF2-40B4-BE49-F238E27FC236}">
                <a16:creationId xmlns:a16="http://schemas.microsoft.com/office/drawing/2014/main" id="{7AD6061D-2497-41CE-8817-64304848A5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64" y="4418544"/>
            <a:ext cx="1461298" cy="221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23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44444E-6 L -0.07787 -0.06296 " pathEditMode="relative" rAng="0" ptsTypes="AA">
                                      <p:cBhvr>
                                        <p:cTn id="31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3032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85185E-6 L -0.07604 -0.09236 " pathEditMode="relative" rAng="0" ptsTypes="AA">
                                      <p:cBhvr>
                                        <p:cTn id="33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4514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48148E-6 L -0.04036 -0.03287 " pathEditMode="relative" rAng="0" ptsTypes="AA">
                                      <p:cBhvr>
                                        <p:cTn id="35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5" y="-1644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85185E-6 L 0.00195 -0.15185 " pathEditMode="relative" rAng="0" ptsTypes="AA">
                                      <p:cBhvr>
                                        <p:cTn id="37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7685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-0.05156 0.03357 " pathEditMode="relative" rAng="0" ptsTypes="AA">
                                      <p:cBhvr>
                                        <p:cTn id="39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0" y="169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11111E-6 L 0.09518 0.03218 " pathEditMode="relative" rAng="0" ptsTypes="AA">
                                      <p:cBhvr>
                                        <p:cTn id="41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1667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96296E-6 L -0.07409 -0.03403 " pathEditMode="relative" rAng="0" ptsTypes="AA">
                                      <p:cBhvr>
                                        <p:cTn id="43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0" y="-171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59259E-6 L 0.06094 -0.06227 " pathEditMode="relative" rAng="0" ptsTypes="AA">
                                      <p:cBhvr>
                                        <p:cTn id="45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7" y="-331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59259E-6 L 0.01198 0.06852 " pathEditMode="relative" rAng="0" ptsTypes="AA">
                                      <p:cBhvr>
                                        <p:cTn id="47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9" y="342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96296E-6 L 3.33333E-6 0.14143 " pathEditMode="relative" rAng="0" ptsTypes="AA">
                                      <p:cBhvr>
                                        <p:cTn id="49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717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96296E-6 L -0.05873 0.07732 " pathEditMode="relative" rAng="0" ptsTypes="AA">
                                      <p:cBhvr>
                                        <p:cTn id="5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51" y="3912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0.09284 -0.03796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44" y="-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4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6" grpId="0" animBg="1"/>
      <p:bldP spid="17" grpId="0" animBg="1"/>
      <p:bldP spid="23" grpId="0" animBg="1"/>
      <p:bldP spid="3" grpId="0" animBg="1"/>
      <p:bldP spid="24" grpId="0" animBg="1"/>
      <p:bldP spid="25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C5F1A38B-B124-4CC9-9E06-855294BAB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31" y="226524"/>
            <a:ext cx="9034904" cy="6536586"/>
          </a:xfrm>
        </p:spPr>
      </p:pic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DCB6EF24-A052-4C4E-8743-FE8EAF626033}"/>
              </a:ext>
            </a:extLst>
          </p:cNvPr>
          <p:cNvSpPr/>
          <p:nvPr/>
        </p:nvSpPr>
        <p:spPr>
          <a:xfrm>
            <a:off x="8770189" y="6044242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K</a:t>
            </a: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82C9D81C-C4BB-4686-8975-CE54A94FDCD8}"/>
              </a:ext>
            </a:extLst>
          </p:cNvPr>
          <p:cNvSpPr/>
          <p:nvPr/>
        </p:nvSpPr>
        <p:spPr>
          <a:xfrm>
            <a:off x="6858001" y="4261450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3655941F-6211-43A4-879B-BF4838F96861}"/>
              </a:ext>
            </a:extLst>
          </p:cNvPr>
          <p:cNvSpPr/>
          <p:nvPr/>
        </p:nvSpPr>
        <p:spPr>
          <a:xfrm>
            <a:off x="3991156" y="2378016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2C76802E-0047-4D5F-9510-96EA3E60BFA1}"/>
              </a:ext>
            </a:extLst>
          </p:cNvPr>
          <p:cNvSpPr/>
          <p:nvPr/>
        </p:nvSpPr>
        <p:spPr>
          <a:xfrm>
            <a:off x="3902016" y="3020683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C8A1E227-71E0-492C-A32C-C8944DEDC30D}"/>
              </a:ext>
            </a:extLst>
          </p:cNvPr>
          <p:cNvSpPr/>
          <p:nvPr/>
        </p:nvSpPr>
        <p:spPr>
          <a:xfrm>
            <a:off x="1738138" y="3494817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488E59-6124-4743-94B3-2CAB5DFB745C}"/>
              </a:ext>
            </a:extLst>
          </p:cNvPr>
          <p:cNvSpPr txBox="1"/>
          <p:nvPr/>
        </p:nvSpPr>
        <p:spPr>
          <a:xfrm>
            <a:off x="5972634" y="384302"/>
            <a:ext cx="36872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aramond" panose="02020404030301010803" pitchFamily="18" charset="0"/>
              </a:rPr>
              <a:t>Shotgun Start 9:08 - 9:14am</a:t>
            </a: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426FAA09-901D-46A1-BCCC-F47D25D5F840}"/>
              </a:ext>
            </a:extLst>
          </p:cNvPr>
          <p:cNvSpPr/>
          <p:nvPr/>
        </p:nvSpPr>
        <p:spPr>
          <a:xfrm>
            <a:off x="2284561" y="2170561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Q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6F6DAFA-3780-470D-9719-6F5A1AC8F1ED}"/>
              </a:ext>
            </a:extLst>
          </p:cNvPr>
          <p:cNvSpPr/>
          <p:nvPr/>
        </p:nvSpPr>
        <p:spPr>
          <a:xfrm rot="12756081">
            <a:off x="8426303" y="5925430"/>
            <a:ext cx="332524" cy="13941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287F44B7-6111-4F04-8C78-CC9884714B5D}"/>
              </a:ext>
            </a:extLst>
          </p:cNvPr>
          <p:cNvSpPr/>
          <p:nvPr/>
        </p:nvSpPr>
        <p:spPr>
          <a:xfrm rot="17394663">
            <a:off x="6890146" y="3974668"/>
            <a:ext cx="332524" cy="13941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5829D58F-665B-47FF-BB68-1172AE55BFF8}"/>
              </a:ext>
            </a:extLst>
          </p:cNvPr>
          <p:cNvSpPr/>
          <p:nvPr/>
        </p:nvSpPr>
        <p:spPr>
          <a:xfrm rot="9602320">
            <a:off x="3644823" y="2515756"/>
            <a:ext cx="332524" cy="13941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46905AD7-DF06-44D1-89E2-3B06601AF078}"/>
              </a:ext>
            </a:extLst>
          </p:cNvPr>
          <p:cNvSpPr/>
          <p:nvPr/>
        </p:nvSpPr>
        <p:spPr>
          <a:xfrm rot="781044">
            <a:off x="4134100" y="3116124"/>
            <a:ext cx="332524" cy="13941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249C4038-B737-42B3-8AA0-7140A79598DE}"/>
              </a:ext>
            </a:extLst>
          </p:cNvPr>
          <p:cNvSpPr/>
          <p:nvPr/>
        </p:nvSpPr>
        <p:spPr>
          <a:xfrm rot="8362692">
            <a:off x="1911011" y="2370260"/>
            <a:ext cx="332524" cy="13941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2D9B814-47A2-4C37-84C5-DD60D2ADD310}"/>
              </a:ext>
            </a:extLst>
          </p:cNvPr>
          <p:cNvSpPr/>
          <p:nvPr/>
        </p:nvSpPr>
        <p:spPr>
          <a:xfrm rot="20528190">
            <a:off x="1922209" y="3318618"/>
            <a:ext cx="332524" cy="13941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Flowchart: Connector 35">
            <a:extLst>
              <a:ext uri="{FF2B5EF4-FFF2-40B4-BE49-F238E27FC236}">
                <a16:creationId xmlns:a16="http://schemas.microsoft.com/office/drawing/2014/main" id="{9707FB82-314C-493D-BE20-DFC57EA97E73}"/>
              </a:ext>
            </a:extLst>
          </p:cNvPr>
          <p:cNvSpPr/>
          <p:nvPr/>
        </p:nvSpPr>
        <p:spPr>
          <a:xfrm>
            <a:off x="7844288" y="5409833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56E156DD-9F97-4525-86A7-B6FDAE3F6D78}"/>
              </a:ext>
            </a:extLst>
          </p:cNvPr>
          <p:cNvSpPr/>
          <p:nvPr/>
        </p:nvSpPr>
        <p:spPr>
          <a:xfrm>
            <a:off x="7152591" y="4392327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id="{1E4AF4FB-CB8B-4397-84D9-A02B14C2071E}"/>
              </a:ext>
            </a:extLst>
          </p:cNvPr>
          <p:cNvSpPr/>
          <p:nvPr/>
        </p:nvSpPr>
        <p:spPr>
          <a:xfrm>
            <a:off x="6882461" y="3219090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44" name="Flowchart: Connector 43">
            <a:extLst>
              <a:ext uri="{FF2B5EF4-FFF2-40B4-BE49-F238E27FC236}">
                <a16:creationId xmlns:a16="http://schemas.microsoft.com/office/drawing/2014/main" id="{DB58129E-CCEC-4929-AB76-88D6D6387E5B}"/>
              </a:ext>
            </a:extLst>
          </p:cNvPr>
          <p:cNvSpPr/>
          <p:nvPr/>
        </p:nvSpPr>
        <p:spPr>
          <a:xfrm>
            <a:off x="4288508" y="2707592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46" name="Flowchart: Connector 45">
            <a:extLst>
              <a:ext uri="{FF2B5EF4-FFF2-40B4-BE49-F238E27FC236}">
                <a16:creationId xmlns:a16="http://schemas.microsoft.com/office/drawing/2014/main" id="{51C04215-E46A-4575-88CF-D7B7353F1C12}"/>
              </a:ext>
            </a:extLst>
          </p:cNvPr>
          <p:cNvSpPr/>
          <p:nvPr/>
        </p:nvSpPr>
        <p:spPr>
          <a:xfrm>
            <a:off x="3362847" y="2608541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F</a:t>
            </a:r>
          </a:p>
        </p:txBody>
      </p:sp>
      <p:sp>
        <p:nvSpPr>
          <p:cNvPr id="61" name="Flowchart: Connector 60">
            <a:extLst>
              <a:ext uri="{FF2B5EF4-FFF2-40B4-BE49-F238E27FC236}">
                <a16:creationId xmlns:a16="http://schemas.microsoft.com/office/drawing/2014/main" id="{8A6A4D72-32E4-4E22-A155-2D3CE9140DAE}"/>
              </a:ext>
            </a:extLst>
          </p:cNvPr>
          <p:cNvSpPr/>
          <p:nvPr/>
        </p:nvSpPr>
        <p:spPr>
          <a:xfrm>
            <a:off x="1567948" y="2699784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3" name="Flowchart: Connector 62">
            <a:extLst>
              <a:ext uri="{FF2B5EF4-FFF2-40B4-BE49-F238E27FC236}">
                <a16:creationId xmlns:a16="http://schemas.microsoft.com/office/drawing/2014/main" id="{33CD2042-BD3C-4EAB-8486-F31892CA0C1A}"/>
              </a:ext>
            </a:extLst>
          </p:cNvPr>
          <p:cNvSpPr/>
          <p:nvPr/>
        </p:nvSpPr>
        <p:spPr>
          <a:xfrm>
            <a:off x="2481530" y="3067360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65" name="Flowchart: Connector 64">
            <a:extLst>
              <a:ext uri="{FF2B5EF4-FFF2-40B4-BE49-F238E27FC236}">
                <a16:creationId xmlns:a16="http://schemas.microsoft.com/office/drawing/2014/main" id="{9D58C44E-DE1E-4DDD-BFFB-2E6CFBEAE53E}"/>
              </a:ext>
            </a:extLst>
          </p:cNvPr>
          <p:cNvSpPr/>
          <p:nvPr/>
        </p:nvSpPr>
        <p:spPr>
          <a:xfrm>
            <a:off x="5063331" y="3242392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67" name="Flowchart: Connector 66">
            <a:extLst>
              <a:ext uri="{FF2B5EF4-FFF2-40B4-BE49-F238E27FC236}">
                <a16:creationId xmlns:a16="http://schemas.microsoft.com/office/drawing/2014/main" id="{DB02E7D7-BE92-4FD4-B490-321967C8EEC6}"/>
              </a:ext>
            </a:extLst>
          </p:cNvPr>
          <p:cNvSpPr/>
          <p:nvPr/>
        </p:nvSpPr>
        <p:spPr>
          <a:xfrm>
            <a:off x="5923472" y="5032075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J</a:t>
            </a:r>
          </a:p>
        </p:txBody>
      </p:sp>
      <p:sp>
        <p:nvSpPr>
          <p:cNvPr id="70" name="Flowchart: Connector 69">
            <a:extLst>
              <a:ext uri="{FF2B5EF4-FFF2-40B4-BE49-F238E27FC236}">
                <a16:creationId xmlns:a16="http://schemas.microsoft.com/office/drawing/2014/main" id="{0B129F83-063D-408B-9CD0-F3FEABF3ED16}"/>
              </a:ext>
            </a:extLst>
          </p:cNvPr>
          <p:cNvSpPr/>
          <p:nvPr/>
        </p:nvSpPr>
        <p:spPr>
          <a:xfrm>
            <a:off x="7103478" y="5945038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72" name="Flowchart: Connector 71">
            <a:extLst>
              <a:ext uri="{FF2B5EF4-FFF2-40B4-BE49-F238E27FC236}">
                <a16:creationId xmlns:a16="http://schemas.microsoft.com/office/drawing/2014/main" id="{A950268A-5C6F-4B50-9AA1-9F6CDF89FE0A}"/>
              </a:ext>
            </a:extLst>
          </p:cNvPr>
          <p:cNvSpPr/>
          <p:nvPr/>
        </p:nvSpPr>
        <p:spPr>
          <a:xfrm>
            <a:off x="6268623" y="3762315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73" name="Flowchart: Connector 72">
            <a:extLst>
              <a:ext uri="{FF2B5EF4-FFF2-40B4-BE49-F238E27FC236}">
                <a16:creationId xmlns:a16="http://schemas.microsoft.com/office/drawing/2014/main" id="{7CF2FDAB-1A52-449A-819B-41582910EADC}"/>
              </a:ext>
            </a:extLst>
          </p:cNvPr>
          <p:cNvSpPr/>
          <p:nvPr/>
        </p:nvSpPr>
        <p:spPr>
          <a:xfrm>
            <a:off x="5191579" y="2941608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E52E0467-35D0-41E5-BBC9-EEB5C5BB1A9F}"/>
              </a:ext>
            </a:extLst>
          </p:cNvPr>
          <p:cNvSpPr/>
          <p:nvPr/>
        </p:nvSpPr>
        <p:spPr>
          <a:xfrm rot="11375341">
            <a:off x="4820721" y="2871900"/>
            <a:ext cx="332524" cy="13941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Flowchart: Connector 74">
            <a:extLst>
              <a:ext uri="{FF2B5EF4-FFF2-40B4-BE49-F238E27FC236}">
                <a16:creationId xmlns:a16="http://schemas.microsoft.com/office/drawing/2014/main" id="{8E83A783-64C5-4FF5-8362-EED3A26B7A61}"/>
              </a:ext>
            </a:extLst>
          </p:cNvPr>
          <p:cNvSpPr/>
          <p:nvPr/>
        </p:nvSpPr>
        <p:spPr>
          <a:xfrm>
            <a:off x="2648310" y="1877685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pic>
        <p:nvPicPr>
          <p:cNvPr id="76" name="Picture 4" descr="C:\Users\megsonj\AppData\Local\Temp\SNAGHTML41ebec5.PNG">
            <a:extLst>
              <a:ext uri="{FF2B5EF4-FFF2-40B4-BE49-F238E27FC236}">
                <a16:creationId xmlns:a16="http://schemas.microsoft.com/office/drawing/2014/main" id="{21E61632-97BC-4645-B411-DD52271E0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64" y="4418544"/>
            <a:ext cx="1461298" cy="221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819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0"/>
                                            </p:cond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2"/>
                                            </p:cond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4"/>
                                            </p:cond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6"/>
                                            </p:cond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8"/>
                                            </p:cond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85185E-6 L -0.07604 -0.09236 " pathEditMode="relative" rAng="0" ptsTypes="AA">
                                      <p:cBhvr>
                                        <p:cTn id="22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451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85185E-6 L 0.00195 -0.15185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768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-0.05156 0.03357 " pathEditMode="relative" rAng="0" ptsTypes="AA">
                                      <p:cBhvr>
                                        <p:cTn id="26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0" y="169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11111E-6 L 0.09518 0.03218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6" y="166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59259E-6 L 0.06094 -0.06227 " pathEditMode="relative" rAng="0" ptsTypes="AA">
                                      <p:cBhvr>
                                        <p:cTn id="30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7" y="-331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96296E-6 L -0.05873 0.07732 " pathEditMode="relative" rAng="0" ptsTypes="AA">
                                      <p:cBhvr>
                                        <p:cTn id="3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51" y="3912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7.40741E-7 L -0.02747 -0.02893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8" y="-1458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11111E-6 L -0.02422 -0.01921 " pathEditMode="relative" rAng="0" ptsTypes="AA">
                                      <p:cBhvr>
                                        <p:cTn id="36" dur="3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2" y="-71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-0.02279 -0.06898 " pathEditMode="relative" rAng="0" ptsTypes="AA">
                                      <p:cBhvr>
                                        <p:cTn id="38" dur="3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6" y="-333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7.40741E-7 L -0.03308 -2.59259E-6 " pathEditMode="relative" rAng="0" ptsTypes="AA">
                                      <p:cBhvr>
                                        <p:cTn id="40" dur="3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9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0.01862 -0.05023 " pathEditMode="relative" rAng="0" ptsTypes="AA">
                                      <p:cBhvr>
                                        <p:cTn id="42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4" y="-247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85185E-6 L 0.00091 0.08218 " pathEditMode="relative" rAng="0" ptsTypes="AA">
                                      <p:cBhvr>
                                        <p:cTn id="44" dur="3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" y="370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0.04284 -0.01828 " pathEditMode="relative" rAng="0" ptsTypes="AA">
                                      <p:cBhvr>
                                        <p:cTn id="46" dur="3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48" y="-926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96296E-6 L 0.0664 0.00949 " pathEditMode="relative" rAng="0" ptsTypes="AA">
                                      <p:cBhvr>
                                        <p:cTn id="48" dur="3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20" y="55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1.85185E-6 L -0.01237 0.09584 " pathEditMode="relative" rAng="0" ptsTypes="AA">
                                      <p:cBhvr>
                                        <p:cTn id="50" dur="3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2" y="5208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0.06888 -0.01134 " pathEditMode="relative" rAng="0" ptsTypes="AA">
                                      <p:cBhvr>
                                        <p:cTn id="52" dur="3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-718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96296E-6 L -0.02838 0.04375 " pathEditMode="relative" rAng="0" ptsTypes="AA">
                                      <p:cBhvr>
                                        <p:cTn id="54" dur="3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45" y="2269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96296E-6 L -0.07409 -0.03403 " pathEditMode="relative" rAng="0" ptsTypes="AA">
                                      <p:cBhvr>
                                        <p:cTn id="56" dur="3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0" y="-1713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4.44444E-6 L -0.03737 -0.03912 " pathEditMode="relative" rAng="0" ptsTypes="AA">
                                      <p:cBhvr>
                                        <p:cTn id="58" dur="3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1" y="-14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 animBg="1"/>
      <p:bldP spid="18" grpId="0" animBg="1"/>
      <p:bldP spid="19" grpId="0" animBg="1"/>
      <p:bldP spid="21" grpId="0" animBg="1"/>
      <p:bldP spid="17" grpId="0" animBg="1"/>
      <p:bldP spid="3" grpId="0" animBg="1"/>
      <p:bldP spid="25" grpId="0" animBg="1"/>
      <p:bldP spid="30" grpId="0" animBg="1"/>
      <p:bldP spid="31" grpId="0" animBg="1"/>
      <p:bldP spid="33" grpId="0" animBg="1"/>
      <p:bldP spid="34" grpId="0" animBg="1"/>
      <p:bldP spid="36" grpId="0" animBg="1"/>
      <p:bldP spid="39" grpId="0" animBg="1"/>
      <p:bldP spid="40" grpId="0" animBg="1"/>
      <p:bldP spid="44" grpId="0" animBg="1"/>
      <p:bldP spid="46" grpId="0" animBg="1"/>
      <p:bldP spid="61" grpId="0" animBg="1"/>
      <p:bldP spid="63" grpId="0" animBg="1"/>
      <p:bldP spid="65" grpId="0" animBg="1"/>
      <p:bldP spid="67" grpId="0" animBg="1"/>
      <p:bldP spid="70" grpId="0" animBg="1"/>
      <p:bldP spid="72" grpId="0" animBg="1"/>
      <p:bldP spid="73" grpId="0" animBg="1"/>
      <p:bldP spid="74" grpId="0" animBg="1"/>
      <p:bldP spid="7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C5F1A38B-B124-4CC9-9E06-855294BAB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31" y="226524"/>
            <a:ext cx="9034904" cy="6536586"/>
          </a:xfrm>
        </p:spPr>
      </p:pic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82C9D81C-C4BB-4686-8975-CE54A94FDCD8}"/>
              </a:ext>
            </a:extLst>
          </p:cNvPr>
          <p:cNvSpPr/>
          <p:nvPr/>
        </p:nvSpPr>
        <p:spPr>
          <a:xfrm>
            <a:off x="6858001" y="4261450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3655941F-6211-43A4-879B-BF4838F96861}"/>
              </a:ext>
            </a:extLst>
          </p:cNvPr>
          <p:cNvSpPr/>
          <p:nvPr/>
        </p:nvSpPr>
        <p:spPr>
          <a:xfrm>
            <a:off x="3991156" y="2378016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C8A1E227-71E0-492C-A32C-C8944DEDC30D}"/>
              </a:ext>
            </a:extLst>
          </p:cNvPr>
          <p:cNvSpPr/>
          <p:nvPr/>
        </p:nvSpPr>
        <p:spPr>
          <a:xfrm>
            <a:off x="1738138" y="3494817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488E59-6124-4743-94B3-2CAB5DFB745C}"/>
              </a:ext>
            </a:extLst>
          </p:cNvPr>
          <p:cNvSpPr txBox="1"/>
          <p:nvPr/>
        </p:nvSpPr>
        <p:spPr>
          <a:xfrm>
            <a:off x="5972634" y="384302"/>
            <a:ext cx="36872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Garamond" panose="02020404030301010803" pitchFamily="18" charset="0"/>
              </a:rPr>
              <a:t>Shotgun Start 9:14 - 9:21am</a:t>
            </a: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E2D9B814-47A2-4C37-84C5-DD60D2ADD310}"/>
              </a:ext>
            </a:extLst>
          </p:cNvPr>
          <p:cNvSpPr/>
          <p:nvPr/>
        </p:nvSpPr>
        <p:spPr>
          <a:xfrm rot="20528190">
            <a:off x="1922209" y="3318618"/>
            <a:ext cx="332524" cy="13941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Flowchart: Connector 35">
            <a:extLst>
              <a:ext uri="{FF2B5EF4-FFF2-40B4-BE49-F238E27FC236}">
                <a16:creationId xmlns:a16="http://schemas.microsoft.com/office/drawing/2014/main" id="{9707FB82-314C-493D-BE20-DFC57EA97E73}"/>
              </a:ext>
            </a:extLst>
          </p:cNvPr>
          <p:cNvSpPr/>
          <p:nvPr/>
        </p:nvSpPr>
        <p:spPr>
          <a:xfrm>
            <a:off x="7844288" y="5409833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K</a:t>
            </a:r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id="{1E4AF4FB-CB8B-4397-84D9-A02B14C2071E}"/>
              </a:ext>
            </a:extLst>
          </p:cNvPr>
          <p:cNvSpPr/>
          <p:nvPr/>
        </p:nvSpPr>
        <p:spPr>
          <a:xfrm>
            <a:off x="6882461" y="3219090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44" name="Flowchart: Connector 43">
            <a:extLst>
              <a:ext uri="{FF2B5EF4-FFF2-40B4-BE49-F238E27FC236}">
                <a16:creationId xmlns:a16="http://schemas.microsoft.com/office/drawing/2014/main" id="{DB58129E-CCEC-4929-AB76-88D6D6387E5B}"/>
              </a:ext>
            </a:extLst>
          </p:cNvPr>
          <p:cNvSpPr/>
          <p:nvPr/>
        </p:nvSpPr>
        <p:spPr>
          <a:xfrm>
            <a:off x="4288508" y="2707592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M</a:t>
            </a:r>
          </a:p>
        </p:txBody>
      </p:sp>
      <p:sp>
        <p:nvSpPr>
          <p:cNvPr id="46" name="Flowchart: Connector 45">
            <a:extLst>
              <a:ext uri="{FF2B5EF4-FFF2-40B4-BE49-F238E27FC236}">
                <a16:creationId xmlns:a16="http://schemas.microsoft.com/office/drawing/2014/main" id="{51C04215-E46A-4575-88CF-D7B7353F1C12}"/>
              </a:ext>
            </a:extLst>
          </p:cNvPr>
          <p:cNvSpPr/>
          <p:nvPr/>
        </p:nvSpPr>
        <p:spPr>
          <a:xfrm>
            <a:off x="3362847" y="2608541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N</a:t>
            </a:r>
          </a:p>
        </p:txBody>
      </p:sp>
      <p:sp>
        <p:nvSpPr>
          <p:cNvPr id="48" name="Flowchart: Connector 47">
            <a:extLst>
              <a:ext uri="{FF2B5EF4-FFF2-40B4-BE49-F238E27FC236}">
                <a16:creationId xmlns:a16="http://schemas.microsoft.com/office/drawing/2014/main" id="{4E28C723-1C09-4D5B-AD82-72CF42BED13A}"/>
              </a:ext>
            </a:extLst>
          </p:cNvPr>
          <p:cNvSpPr/>
          <p:nvPr/>
        </p:nvSpPr>
        <p:spPr>
          <a:xfrm>
            <a:off x="2192731" y="1609115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61" name="Flowchart: Connector 60">
            <a:extLst>
              <a:ext uri="{FF2B5EF4-FFF2-40B4-BE49-F238E27FC236}">
                <a16:creationId xmlns:a16="http://schemas.microsoft.com/office/drawing/2014/main" id="{8A6A4D72-32E4-4E22-A155-2D3CE9140DAE}"/>
              </a:ext>
            </a:extLst>
          </p:cNvPr>
          <p:cNvSpPr/>
          <p:nvPr/>
        </p:nvSpPr>
        <p:spPr>
          <a:xfrm>
            <a:off x="1567948" y="2699784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Q</a:t>
            </a:r>
          </a:p>
        </p:txBody>
      </p:sp>
      <p:sp>
        <p:nvSpPr>
          <p:cNvPr id="63" name="Flowchart: Connector 62">
            <a:extLst>
              <a:ext uri="{FF2B5EF4-FFF2-40B4-BE49-F238E27FC236}">
                <a16:creationId xmlns:a16="http://schemas.microsoft.com/office/drawing/2014/main" id="{33CD2042-BD3C-4EAB-8486-F31892CA0C1A}"/>
              </a:ext>
            </a:extLst>
          </p:cNvPr>
          <p:cNvSpPr/>
          <p:nvPr/>
        </p:nvSpPr>
        <p:spPr>
          <a:xfrm>
            <a:off x="2481530" y="3067360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65" name="Flowchart: Connector 64">
            <a:extLst>
              <a:ext uri="{FF2B5EF4-FFF2-40B4-BE49-F238E27FC236}">
                <a16:creationId xmlns:a16="http://schemas.microsoft.com/office/drawing/2014/main" id="{9D58C44E-DE1E-4DDD-BFFB-2E6CFBEAE53E}"/>
              </a:ext>
            </a:extLst>
          </p:cNvPr>
          <p:cNvSpPr/>
          <p:nvPr/>
        </p:nvSpPr>
        <p:spPr>
          <a:xfrm>
            <a:off x="5063331" y="3242392"/>
            <a:ext cx="198408" cy="198407"/>
          </a:xfrm>
          <a:prstGeom prst="flowChartConnector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37" name="Flowchart: Connector 36">
            <a:extLst>
              <a:ext uri="{FF2B5EF4-FFF2-40B4-BE49-F238E27FC236}">
                <a16:creationId xmlns:a16="http://schemas.microsoft.com/office/drawing/2014/main" id="{713F96C5-D818-4102-A483-36703D36444F}"/>
              </a:ext>
            </a:extLst>
          </p:cNvPr>
          <p:cNvSpPr/>
          <p:nvPr/>
        </p:nvSpPr>
        <p:spPr>
          <a:xfrm>
            <a:off x="7943492" y="5867919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R</a:t>
            </a:r>
          </a:p>
        </p:txBody>
      </p:sp>
      <p:sp>
        <p:nvSpPr>
          <p:cNvPr id="41" name="Flowchart: Connector 40">
            <a:extLst>
              <a:ext uri="{FF2B5EF4-FFF2-40B4-BE49-F238E27FC236}">
                <a16:creationId xmlns:a16="http://schemas.microsoft.com/office/drawing/2014/main" id="{372F6446-92D2-4F21-A631-57ABD0C3041B}"/>
              </a:ext>
            </a:extLst>
          </p:cNvPr>
          <p:cNvSpPr/>
          <p:nvPr/>
        </p:nvSpPr>
        <p:spPr>
          <a:xfrm>
            <a:off x="5727605" y="6078992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J</a:t>
            </a:r>
          </a:p>
        </p:txBody>
      </p: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E503C949-E512-4C99-9218-385FE45E84A1}"/>
              </a:ext>
            </a:extLst>
          </p:cNvPr>
          <p:cNvSpPr/>
          <p:nvPr/>
        </p:nvSpPr>
        <p:spPr>
          <a:xfrm>
            <a:off x="5923472" y="4063043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3" name="Flowchart: Connector 42">
            <a:extLst>
              <a:ext uri="{FF2B5EF4-FFF2-40B4-BE49-F238E27FC236}">
                <a16:creationId xmlns:a16="http://schemas.microsoft.com/office/drawing/2014/main" id="{18448F66-D140-4DB3-9BC7-A7F53EAE9BEA}"/>
              </a:ext>
            </a:extLst>
          </p:cNvPr>
          <p:cNvSpPr/>
          <p:nvPr/>
        </p:nvSpPr>
        <p:spPr>
          <a:xfrm>
            <a:off x="5871713" y="3307269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45" name="Flowchart: Connector 44">
            <a:extLst>
              <a:ext uri="{FF2B5EF4-FFF2-40B4-BE49-F238E27FC236}">
                <a16:creationId xmlns:a16="http://schemas.microsoft.com/office/drawing/2014/main" id="{A6F4FBCC-20DA-457A-96D9-A4979C438BBD}"/>
              </a:ext>
            </a:extLst>
          </p:cNvPr>
          <p:cNvSpPr/>
          <p:nvPr/>
        </p:nvSpPr>
        <p:spPr>
          <a:xfrm>
            <a:off x="3002767" y="2941608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H</a:t>
            </a:r>
          </a:p>
        </p:txBody>
      </p:sp>
      <p:sp>
        <p:nvSpPr>
          <p:cNvPr id="47" name="Flowchart: Connector 46">
            <a:extLst>
              <a:ext uri="{FF2B5EF4-FFF2-40B4-BE49-F238E27FC236}">
                <a16:creationId xmlns:a16="http://schemas.microsoft.com/office/drawing/2014/main" id="{B8467EE6-CCD2-4D5D-811A-1B6436EEDCCF}"/>
              </a:ext>
            </a:extLst>
          </p:cNvPr>
          <p:cNvSpPr/>
          <p:nvPr/>
        </p:nvSpPr>
        <p:spPr>
          <a:xfrm>
            <a:off x="6603607" y="2745974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49" name="Flowchart: Connector 48">
            <a:extLst>
              <a:ext uri="{FF2B5EF4-FFF2-40B4-BE49-F238E27FC236}">
                <a16:creationId xmlns:a16="http://schemas.microsoft.com/office/drawing/2014/main" id="{1FF13A57-C21A-4BD8-828B-457AEEC768E8}"/>
              </a:ext>
            </a:extLst>
          </p:cNvPr>
          <p:cNvSpPr/>
          <p:nvPr/>
        </p:nvSpPr>
        <p:spPr>
          <a:xfrm>
            <a:off x="3589743" y="2262989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51" name="Picture 4" descr="C:\Users\megsonj\AppData\Local\Temp\SNAGHTML41ebec5.PNG">
            <a:extLst>
              <a:ext uri="{FF2B5EF4-FFF2-40B4-BE49-F238E27FC236}">
                <a16:creationId xmlns:a16="http://schemas.microsoft.com/office/drawing/2014/main" id="{5B0038EE-EE53-4D10-A0DB-EAF719707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64" y="4418544"/>
            <a:ext cx="1461298" cy="2212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Flowchart: Connector 51">
            <a:extLst>
              <a:ext uri="{FF2B5EF4-FFF2-40B4-BE49-F238E27FC236}">
                <a16:creationId xmlns:a16="http://schemas.microsoft.com/office/drawing/2014/main" id="{2446C75A-8D51-4C66-8AD4-745AE656DBD0}"/>
              </a:ext>
            </a:extLst>
          </p:cNvPr>
          <p:cNvSpPr/>
          <p:nvPr/>
        </p:nvSpPr>
        <p:spPr>
          <a:xfrm>
            <a:off x="7509496" y="5211426"/>
            <a:ext cx="198408" cy="198407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38523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85185E-6 L 0.00195 -0.15185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76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-0.05156 0.03357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0" y="169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2.59259E-6 L 0.06094 -0.06227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7" y="-331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7.40741E-7 L -0.02747 -0.02893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8" y="-145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3.7037E-6 L -0.02279 -0.06898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6" y="-33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7.40741E-7 L -0.03308 -2.59259E-6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8" y="9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0.01862 -0.05023 " pathEditMode="relative" rAng="0" ptsTypes="AA">
                                      <p:cBhvr>
                                        <p:cTn id="18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4" y="-247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4.07407E-6 L 0.01563 -0.03611 " pathEditMode="relative" rAng="0" ptsTypes="AA">
                                      <p:cBhvr>
                                        <p:cTn id="20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" y="-201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1.85185E-6 L 0.00091 0.08218 " pathEditMode="relative" rAng="0" ptsTypes="AA">
                                      <p:cBhvr>
                                        <p:cTn id="22" dur="3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" y="370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0.04284 -0.01828 " pathEditMode="relative" rAng="0" ptsTypes="AA">
                                      <p:cBhvr>
                                        <p:cTn id="24" dur="3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48" y="-92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96296E-6 L 0.0664 0.00949 " pathEditMode="relative" rAng="0" ptsTypes="AA">
                                      <p:cBhvr>
                                        <p:cTn id="26" dur="3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20" y="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59259E-6 L 0.06784 0.02569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72" y="129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4.44444E-6 L 0.02006 0.01852 " pathEditMode="relative" rAng="0" ptsTypes="AA">
                                      <p:cBhvr>
                                        <p:cTn id="30" dur="3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3" y="92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2.96296E-6 L 3.33333E-6 0.14143 " pathEditMode="relative" rAng="0" ptsTypes="AA">
                                      <p:cBhvr>
                                        <p:cTn id="32" dur="3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717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22222E-6 L 0.03255 0.06643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1" y="3472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96296E-6 L 0.07369 0.01158 " pathEditMode="relative" rAng="0" ptsTypes="AA">
                                      <p:cBhvr>
                                        <p:cTn id="36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46" y="625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4.81481E-6 L -0.09167 -0.01204 " pathEditMode="relative" rAng="0" ptsTypes="AA">
                                      <p:cBhvr>
                                        <p:cTn id="38" dur="3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70" y="-37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44444E-6 L -0.07787 -0.06296 " pathEditMode="relative" rAng="0" ptsTypes="AA">
                                      <p:cBhvr>
                                        <p:cTn id="40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2" y="-3032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44444E-6 L 0.0112 -0.08657 " pathEditMode="relative" rAng="0" ptsTypes="AA">
                                      <p:cBhvr>
                                        <p:cTn id="42" dur="3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" y="-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1" grpId="0" animBg="1"/>
      <p:bldP spid="36" grpId="0" animBg="1"/>
      <p:bldP spid="40" grpId="0" animBg="1"/>
      <p:bldP spid="44" grpId="0" animBg="1"/>
      <p:bldP spid="46" grpId="0" animBg="1"/>
      <p:bldP spid="48" grpId="0" animBg="1"/>
      <p:bldP spid="61" grpId="0" animBg="1"/>
      <p:bldP spid="63" grpId="0" animBg="1"/>
      <p:bldP spid="65" grpId="0" animBg="1"/>
      <p:bldP spid="37" grpId="0" animBg="1"/>
      <p:bldP spid="41" grpId="0" animBg="1"/>
      <p:bldP spid="42" grpId="0" animBg="1"/>
      <p:bldP spid="43" grpId="0" animBg="1"/>
      <p:bldP spid="45" grpId="0" animBg="1"/>
      <p:bldP spid="47" grpId="0" animBg="1"/>
      <p:bldP spid="49" grpId="0" animBg="1"/>
      <p:bldP spid="5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C5F1A38B-B124-4CC9-9E06-855294BAB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31" y="226524"/>
            <a:ext cx="9034904" cy="6536586"/>
          </a:xfrm>
        </p:spPr>
      </p:pic>
    </p:spTree>
    <p:extLst>
      <p:ext uri="{BB962C8B-B14F-4D97-AF65-F5344CB8AC3E}">
        <p14:creationId xmlns:p14="http://schemas.microsoft.com/office/powerpoint/2010/main" val="308038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Click="0" advTm="2000"/>
    </mc:Choice>
    <mc:Fallback xmlns="">
      <p:transition spd="slow" advClick="0" advTm="2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C5F1A38B-B124-4CC9-9E06-855294BAB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31" y="160707"/>
            <a:ext cx="9034904" cy="6536586"/>
          </a:xfr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6C809986-2777-40EE-9A0F-8D629836BC0F}"/>
              </a:ext>
            </a:extLst>
          </p:cNvPr>
          <p:cNvGrpSpPr/>
          <p:nvPr/>
        </p:nvGrpSpPr>
        <p:grpSpPr>
          <a:xfrm>
            <a:off x="1149448" y="3332458"/>
            <a:ext cx="1039820" cy="572028"/>
            <a:chOff x="1149448" y="3332458"/>
            <a:chExt cx="1039820" cy="57202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AEC39CB-8920-4D5D-9E49-BA95FD881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9448" y="3332458"/>
              <a:ext cx="1039820" cy="525594"/>
            </a:xfrm>
            <a:prstGeom prst="rect">
              <a:avLst/>
            </a:prstGeom>
          </p:spPr>
        </p:pic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4A8CD834-E315-457E-8101-0BF12E45F807}"/>
                </a:ext>
              </a:extLst>
            </p:cNvPr>
            <p:cNvSpPr/>
            <p:nvPr/>
          </p:nvSpPr>
          <p:spPr>
            <a:xfrm>
              <a:off x="1235869" y="3743325"/>
              <a:ext cx="166687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AC8E79C-7494-47AE-B0D4-628D64A48362}"/>
                </a:ext>
              </a:extLst>
            </p:cNvPr>
            <p:cNvSpPr/>
            <p:nvPr/>
          </p:nvSpPr>
          <p:spPr>
            <a:xfrm>
              <a:off x="1478758" y="3750468"/>
              <a:ext cx="166687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9F59084-D657-4A55-8973-FAE66C44DDC7}"/>
                </a:ext>
              </a:extLst>
            </p:cNvPr>
            <p:cNvSpPr/>
            <p:nvPr/>
          </p:nvSpPr>
          <p:spPr>
            <a:xfrm>
              <a:off x="1778673" y="3696890"/>
              <a:ext cx="250103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FDBC142C-A0B5-4E1B-A56D-CCB450B60D17}"/>
                </a:ext>
              </a:extLst>
            </p:cNvPr>
            <p:cNvSpPr/>
            <p:nvPr/>
          </p:nvSpPr>
          <p:spPr>
            <a:xfrm>
              <a:off x="1750668" y="3811617"/>
              <a:ext cx="166687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2418D7D-9CB2-4AB7-9D0D-F32E22FB6C49}"/>
              </a:ext>
            </a:extLst>
          </p:cNvPr>
          <p:cNvGrpSpPr/>
          <p:nvPr/>
        </p:nvGrpSpPr>
        <p:grpSpPr>
          <a:xfrm>
            <a:off x="5591304" y="3693413"/>
            <a:ext cx="1322147" cy="663259"/>
            <a:chOff x="5563170" y="3768437"/>
            <a:chExt cx="1322147" cy="66325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3EDE403-A1E6-42EC-A387-879818F1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63170" y="3768437"/>
              <a:ext cx="1322147" cy="663259"/>
            </a:xfrm>
            <a:prstGeom prst="rect">
              <a:avLst/>
            </a:prstGeom>
          </p:spPr>
        </p:pic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E5EE2378-E2DD-4594-A220-27B1C790987E}"/>
                </a:ext>
              </a:extLst>
            </p:cNvPr>
            <p:cNvSpPr/>
            <p:nvPr/>
          </p:nvSpPr>
          <p:spPr>
            <a:xfrm rot="2872291">
              <a:off x="5969605" y="4049447"/>
              <a:ext cx="130628" cy="101237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875A472-CB21-428A-8CAA-3306DA57B51B}"/>
                </a:ext>
              </a:extLst>
            </p:cNvPr>
            <p:cNvSpPr/>
            <p:nvPr/>
          </p:nvSpPr>
          <p:spPr>
            <a:xfrm rot="2760999">
              <a:off x="6084278" y="3996871"/>
              <a:ext cx="98082" cy="73540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4292CE4-31AD-4EDF-827B-DE790C68A729}"/>
              </a:ext>
            </a:extLst>
          </p:cNvPr>
          <p:cNvGrpSpPr/>
          <p:nvPr/>
        </p:nvGrpSpPr>
        <p:grpSpPr>
          <a:xfrm>
            <a:off x="6738630" y="4378036"/>
            <a:ext cx="986883" cy="498426"/>
            <a:chOff x="6738630" y="4378036"/>
            <a:chExt cx="986883" cy="49842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99BE712-5D82-46B0-9EBC-4C0C36D79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38630" y="4378036"/>
              <a:ext cx="986883" cy="498426"/>
            </a:xfrm>
            <a:prstGeom prst="rect">
              <a:avLst/>
            </a:prstGeom>
          </p:spPr>
        </p:pic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391B5EBB-7926-4AE2-8BD8-E3374DC56CCD}"/>
                </a:ext>
              </a:extLst>
            </p:cNvPr>
            <p:cNvSpPr/>
            <p:nvPr/>
          </p:nvSpPr>
          <p:spPr>
            <a:xfrm rot="2331875">
              <a:off x="6788716" y="4510474"/>
              <a:ext cx="418906" cy="114898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22A43BB-B6E3-4AA6-8F3E-6795CCC8D1FC}"/>
              </a:ext>
            </a:extLst>
          </p:cNvPr>
          <p:cNvGrpSpPr/>
          <p:nvPr/>
        </p:nvGrpSpPr>
        <p:grpSpPr>
          <a:xfrm>
            <a:off x="3504835" y="3270011"/>
            <a:ext cx="1039821" cy="498426"/>
            <a:chOff x="3504835" y="3270011"/>
            <a:chExt cx="1039821" cy="49842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67E07D7-AF05-4225-A499-F9F09185A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04836" y="3270011"/>
              <a:ext cx="1039820" cy="498426"/>
            </a:xfrm>
            <a:prstGeom prst="rect">
              <a:avLst/>
            </a:prstGeom>
          </p:spPr>
        </p:pic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FB65DF87-B53D-47E2-989B-B1D3109ADC1D}"/>
                </a:ext>
              </a:extLst>
            </p:cNvPr>
            <p:cNvSpPr/>
            <p:nvPr/>
          </p:nvSpPr>
          <p:spPr>
            <a:xfrm>
              <a:off x="4377969" y="3573482"/>
              <a:ext cx="166687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F9470958-1E88-47F6-A0B8-0A59DB9D1045}"/>
                </a:ext>
              </a:extLst>
            </p:cNvPr>
            <p:cNvSpPr/>
            <p:nvPr/>
          </p:nvSpPr>
          <p:spPr>
            <a:xfrm>
              <a:off x="3504835" y="3604021"/>
              <a:ext cx="409940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44587C0F-D9C6-4EB7-8636-DF524154FD71}"/>
                </a:ext>
              </a:extLst>
            </p:cNvPr>
            <p:cNvSpPr/>
            <p:nvPr/>
          </p:nvSpPr>
          <p:spPr>
            <a:xfrm>
              <a:off x="4320819" y="3309180"/>
              <a:ext cx="166687" cy="248406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07517AC-7598-45F8-B81D-16EF3AC2CCD5}"/>
              </a:ext>
            </a:extLst>
          </p:cNvPr>
          <p:cNvSpPr/>
          <p:nvPr/>
        </p:nvSpPr>
        <p:spPr>
          <a:xfrm>
            <a:off x="3504837" y="3283527"/>
            <a:ext cx="1039820" cy="484910"/>
          </a:xfrm>
          <a:prstGeom prst="roundRect">
            <a:avLst/>
          </a:prstGeom>
          <a:solidFill>
            <a:srgbClr val="FFFF00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D977CB-07BC-4709-8B73-B297016A147F}"/>
              </a:ext>
            </a:extLst>
          </p:cNvPr>
          <p:cNvSpPr/>
          <p:nvPr/>
        </p:nvSpPr>
        <p:spPr>
          <a:xfrm rot="2546086">
            <a:off x="5680364" y="3768437"/>
            <a:ext cx="568036" cy="346364"/>
          </a:xfrm>
          <a:prstGeom prst="roundRect">
            <a:avLst/>
          </a:prstGeom>
          <a:solidFill>
            <a:srgbClr val="FFFF00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F5714B6-115E-4B08-9F99-C48163D1A0C7}"/>
              </a:ext>
            </a:extLst>
          </p:cNvPr>
          <p:cNvSpPr/>
          <p:nvPr/>
        </p:nvSpPr>
        <p:spPr>
          <a:xfrm>
            <a:off x="1156662" y="3332459"/>
            <a:ext cx="1032605" cy="525594"/>
          </a:xfrm>
          <a:prstGeom prst="roundRect">
            <a:avLst/>
          </a:prstGeom>
          <a:solidFill>
            <a:srgbClr val="FFFF00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411B69A-5D9E-45AF-88AE-06207FA7060C}"/>
              </a:ext>
            </a:extLst>
          </p:cNvPr>
          <p:cNvSpPr/>
          <p:nvPr/>
        </p:nvSpPr>
        <p:spPr>
          <a:xfrm rot="2271100">
            <a:off x="6753771" y="4392257"/>
            <a:ext cx="568036" cy="346364"/>
          </a:xfrm>
          <a:prstGeom prst="roundRect">
            <a:avLst/>
          </a:prstGeom>
          <a:solidFill>
            <a:srgbClr val="FFFF00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7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44444E-6 L 0.08528 -0.1659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58" y="-831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7037E-6 L 0.07734 0.22685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67" y="1134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29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-0.05495 0.1548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47" y="7731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L 0.04049 -0.2085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-104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7" grpId="0" animBg="1"/>
      <p:bldP spid="3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C5F1A38B-B124-4CC9-9E06-855294BAB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31" y="160707"/>
            <a:ext cx="9034904" cy="6536586"/>
          </a:xfr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6C809986-2777-40EE-9A0F-8D629836BC0F}"/>
              </a:ext>
            </a:extLst>
          </p:cNvPr>
          <p:cNvGrpSpPr/>
          <p:nvPr/>
        </p:nvGrpSpPr>
        <p:grpSpPr>
          <a:xfrm>
            <a:off x="1149448" y="3332458"/>
            <a:ext cx="1039820" cy="572028"/>
            <a:chOff x="1149448" y="3332458"/>
            <a:chExt cx="1039820" cy="57202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AEC39CB-8920-4D5D-9E49-BA95FD881A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9448" y="3332458"/>
              <a:ext cx="1039820" cy="525594"/>
            </a:xfrm>
            <a:prstGeom prst="rect">
              <a:avLst/>
            </a:prstGeom>
          </p:spPr>
        </p:pic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4A8CD834-E315-457E-8101-0BF12E45F807}"/>
                </a:ext>
              </a:extLst>
            </p:cNvPr>
            <p:cNvSpPr/>
            <p:nvPr/>
          </p:nvSpPr>
          <p:spPr>
            <a:xfrm>
              <a:off x="1235869" y="3743325"/>
              <a:ext cx="166687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EAC8E79C-7494-47AE-B0D4-628D64A48362}"/>
                </a:ext>
              </a:extLst>
            </p:cNvPr>
            <p:cNvSpPr/>
            <p:nvPr/>
          </p:nvSpPr>
          <p:spPr>
            <a:xfrm>
              <a:off x="1478758" y="3750468"/>
              <a:ext cx="166687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9F59084-D657-4A55-8973-FAE66C44DDC7}"/>
                </a:ext>
              </a:extLst>
            </p:cNvPr>
            <p:cNvSpPr/>
            <p:nvPr/>
          </p:nvSpPr>
          <p:spPr>
            <a:xfrm>
              <a:off x="1778673" y="3696890"/>
              <a:ext cx="250103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FDBC142C-A0B5-4E1B-A56D-CCB450B60D17}"/>
                </a:ext>
              </a:extLst>
            </p:cNvPr>
            <p:cNvSpPr/>
            <p:nvPr/>
          </p:nvSpPr>
          <p:spPr>
            <a:xfrm>
              <a:off x="1750668" y="3811617"/>
              <a:ext cx="166687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2418D7D-9CB2-4AB7-9D0D-F32E22FB6C49}"/>
              </a:ext>
            </a:extLst>
          </p:cNvPr>
          <p:cNvGrpSpPr/>
          <p:nvPr/>
        </p:nvGrpSpPr>
        <p:grpSpPr>
          <a:xfrm>
            <a:off x="5591304" y="3693413"/>
            <a:ext cx="1322147" cy="663259"/>
            <a:chOff x="5563170" y="3768437"/>
            <a:chExt cx="1322147" cy="66325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3EDE403-A1E6-42EC-A387-879818F17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63170" y="3768437"/>
              <a:ext cx="1322147" cy="663259"/>
            </a:xfrm>
            <a:prstGeom prst="rect">
              <a:avLst/>
            </a:prstGeom>
          </p:spPr>
        </p:pic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E5EE2378-E2DD-4594-A220-27B1C790987E}"/>
                </a:ext>
              </a:extLst>
            </p:cNvPr>
            <p:cNvSpPr/>
            <p:nvPr/>
          </p:nvSpPr>
          <p:spPr>
            <a:xfrm rot="2872291">
              <a:off x="5969605" y="4049447"/>
              <a:ext cx="130628" cy="101237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875A472-CB21-428A-8CAA-3306DA57B51B}"/>
                </a:ext>
              </a:extLst>
            </p:cNvPr>
            <p:cNvSpPr/>
            <p:nvPr/>
          </p:nvSpPr>
          <p:spPr>
            <a:xfrm rot="2760999">
              <a:off x="6084278" y="3996871"/>
              <a:ext cx="98082" cy="73540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4292CE4-31AD-4EDF-827B-DE790C68A729}"/>
              </a:ext>
            </a:extLst>
          </p:cNvPr>
          <p:cNvGrpSpPr/>
          <p:nvPr/>
        </p:nvGrpSpPr>
        <p:grpSpPr>
          <a:xfrm>
            <a:off x="6738630" y="4378036"/>
            <a:ext cx="986883" cy="498426"/>
            <a:chOff x="6738630" y="4378036"/>
            <a:chExt cx="986883" cy="49842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99BE712-5D82-46B0-9EBC-4C0C36D79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38630" y="4378036"/>
              <a:ext cx="986883" cy="498426"/>
            </a:xfrm>
            <a:prstGeom prst="rect">
              <a:avLst/>
            </a:prstGeom>
          </p:spPr>
        </p:pic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391B5EBB-7926-4AE2-8BD8-E3374DC56CCD}"/>
                </a:ext>
              </a:extLst>
            </p:cNvPr>
            <p:cNvSpPr/>
            <p:nvPr/>
          </p:nvSpPr>
          <p:spPr>
            <a:xfrm rot="2331875">
              <a:off x="6788716" y="4510474"/>
              <a:ext cx="418906" cy="114898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22A43BB-B6E3-4AA6-8F3E-6795CCC8D1FC}"/>
              </a:ext>
            </a:extLst>
          </p:cNvPr>
          <p:cNvGrpSpPr/>
          <p:nvPr/>
        </p:nvGrpSpPr>
        <p:grpSpPr>
          <a:xfrm>
            <a:off x="3504835" y="3270011"/>
            <a:ext cx="1039821" cy="498426"/>
            <a:chOff x="3504835" y="3270011"/>
            <a:chExt cx="1039821" cy="49842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67E07D7-AF05-4225-A499-F9F09185A1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04836" y="3270011"/>
              <a:ext cx="1039820" cy="498426"/>
            </a:xfrm>
            <a:prstGeom prst="rect">
              <a:avLst/>
            </a:prstGeom>
          </p:spPr>
        </p:pic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FB65DF87-B53D-47E2-989B-B1D3109ADC1D}"/>
                </a:ext>
              </a:extLst>
            </p:cNvPr>
            <p:cNvSpPr/>
            <p:nvPr/>
          </p:nvSpPr>
          <p:spPr>
            <a:xfrm>
              <a:off x="4377969" y="3573482"/>
              <a:ext cx="166687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F9470958-1E88-47F6-A0B8-0A59DB9D1045}"/>
                </a:ext>
              </a:extLst>
            </p:cNvPr>
            <p:cNvSpPr/>
            <p:nvPr/>
          </p:nvSpPr>
          <p:spPr>
            <a:xfrm>
              <a:off x="3504835" y="3604021"/>
              <a:ext cx="409940" cy="92869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44587C0F-D9C6-4EB7-8636-DF524154FD71}"/>
                </a:ext>
              </a:extLst>
            </p:cNvPr>
            <p:cNvSpPr/>
            <p:nvPr/>
          </p:nvSpPr>
          <p:spPr>
            <a:xfrm>
              <a:off x="4320819" y="3309180"/>
              <a:ext cx="166687" cy="248406"/>
            </a:xfrm>
            <a:prstGeom prst="round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07517AC-7598-45F8-B81D-16EF3AC2CCD5}"/>
              </a:ext>
            </a:extLst>
          </p:cNvPr>
          <p:cNvSpPr/>
          <p:nvPr/>
        </p:nvSpPr>
        <p:spPr>
          <a:xfrm>
            <a:off x="3504837" y="3283527"/>
            <a:ext cx="1039820" cy="484910"/>
          </a:xfrm>
          <a:prstGeom prst="roundRect">
            <a:avLst/>
          </a:prstGeom>
          <a:solidFill>
            <a:srgbClr val="FFFF00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D977CB-07BC-4709-8B73-B297016A147F}"/>
              </a:ext>
            </a:extLst>
          </p:cNvPr>
          <p:cNvSpPr/>
          <p:nvPr/>
        </p:nvSpPr>
        <p:spPr>
          <a:xfrm rot="2546086">
            <a:off x="5680364" y="3768437"/>
            <a:ext cx="568036" cy="346364"/>
          </a:xfrm>
          <a:prstGeom prst="roundRect">
            <a:avLst/>
          </a:prstGeom>
          <a:solidFill>
            <a:srgbClr val="FFFF00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F5714B6-115E-4B08-9F99-C48163D1A0C7}"/>
              </a:ext>
            </a:extLst>
          </p:cNvPr>
          <p:cNvSpPr/>
          <p:nvPr/>
        </p:nvSpPr>
        <p:spPr>
          <a:xfrm>
            <a:off x="1156662" y="3332459"/>
            <a:ext cx="1032605" cy="525594"/>
          </a:xfrm>
          <a:prstGeom prst="roundRect">
            <a:avLst/>
          </a:prstGeom>
          <a:solidFill>
            <a:srgbClr val="FFFF00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411B69A-5D9E-45AF-88AE-06207FA7060C}"/>
              </a:ext>
            </a:extLst>
          </p:cNvPr>
          <p:cNvSpPr/>
          <p:nvPr/>
        </p:nvSpPr>
        <p:spPr>
          <a:xfrm rot="2271100">
            <a:off x="6753771" y="4392257"/>
            <a:ext cx="568036" cy="346364"/>
          </a:xfrm>
          <a:prstGeom prst="roundRect">
            <a:avLst/>
          </a:prstGeom>
          <a:solidFill>
            <a:srgbClr val="FFFF00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427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25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4.44444E-6 L 0.08528 -0.1659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58" y="-831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26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3.7037E-6 L 0.07734 0.22685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67" y="1134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29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-0.05495 0.1548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47" y="7731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250000" y="2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L 0.04049 -0.2085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8" y="-104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7" grpId="0" animBg="1"/>
      <p:bldP spid="3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806E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person wearing a costume&#10;&#10;Description generated with very high confidence">
            <a:extLst>
              <a:ext uri="{FF2B5EF4-FFF2-40B4-BE49-F238E27FC236}">
                <a16:creationId xmlns:a16="http://schemas.microsoft.com/office/drawing/2014/main" id="{875F8744-BA67-4B5C-B8CA-FE1DE190EE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5" y="171359"/>
            <a:ext cx="2054843" cy="20548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22DD03-BF7E-4128-81AD-BBAC6D48E5D7}"/>
              </a:ext>
            </a:extLst>
          </p:cNvPr>
          <p:cNvSpPr txBox="1"/>
          <p:nvPr/>
        </p:nvSpPr>
        <p:spPr>
          <a:xfrm>
            <a:off x="2962354" y="98375"/>
            <a:ext cx="605077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latin typeface="Engravers MT" panose="02090707080505020304" pitchFamily="18" charset="0"/>
              </a:rPr>
              <a:t>please SUPPORT THE CAPTAIN’S CHARITY 2019</a:t>
            </a:r>
          </a:p>
          <a:p>
            <a:endParaRPr lang="en-GB" sz="4400" dirty="0"/>
          </a:p>
        </p:txBody>
      </p:sp>
      <p:pic>
        <p:nvPicPr>
          <p:cNvPr id="20" name="Picture 1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8902F41-081F-4762-82D7-22FCD77AC27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8871" y="2875832"/>
            <a:ext cx="6050775" cy="2816317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C4C991D-4B58-4C67-8E8B-CD6F1A8AE164}"/>
              </a:ext>
            </a:extLst>
          </p:cNvPr>
          <p:cNvSpPr/>
          <p:nvPr/>
        </p:nvSpPr>
        <p:spPr>
          <a:xfrm>
            <a:off x="4064479" y="6174850"/>
            <a:ext cx="40630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/>
              <a:t>www.thecalmzone.net</a:t>
            </a:r>
          </a:p>
        </p:txBody>
      </p:sp>
      <p:pic>
        <p:nvPicPr>
          <p:cNvPr id="22" name="Picture 21" descr="A person wearing a costume&#10;&#10;Description generated with very high confidence">
            <a:extLst>
              <a:ext uri="{FF2B5EF4-FFF2-40B4-BE49-F238E27FC236}">
                <a16:creationId xmlns:a16="http://schemas.microsoft.com/office/drawing/2014/main" id="{F4E2B4AD-872B-4479-944F-B56A9BCAC0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122219" y="4664727"/>
            <a:ext cx="2054843" cy="205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26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1305</TotalTime>
  <Words>235</Words>
  <Application>Microsoft Office PowerPoint</Application>
  <PresentationFormat>Widescreen</PresentationFormat>
  <Paragraphs>78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Engravers MT</vt:lpstr>
      <vt:lpstr>Garamond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Megson</dc:creator>
  <cp:lastModifiedBy>John Megson</cp:lastModifiedBy>
  <cp:revision>71</cp:revision>
  <cp:lastPrinted>2019-01-29T15:54:19Z</cp:lastPrinted>
  <dcterms:created xsi:type="dcterms:W3CDTF">2019-01-29T15:39:30Z</dcterms:created>
  <dcterms:modified xsi:type="dcterms:W3CDTF">2022-01-06T15:46:10Z</dcterms:modified>
</cp:coreProperties>
</file>